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42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8AD3A5-F273-477D-81B4-7B86807FEBAD}" v="1" dt="2025-05-22T07:05:22.6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26" autoAdjust="0"/>
  </p:normalViewPr>
  <p:slideViewPr>
    <p:cSldViewPr snapToGrid="0">
      <p:cViewPr varScale="1">
        <p:scale>
          <a:sx n="105" d="100"/>
          <a:sy n="105" d="100"/>
        </p:scale>
        <p:origin x="7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e Kahindi" userId="1577db7d-2987-421b-8c72-eb79ce617134" providerId="ADAL" clId="{FE7D78A4-041E-4081-B268-CF4E4CC92A31}"/>
    <pc:docChg chg="undo custSel modSld">
      <pc:chgData name="Carole Kahindi" userId="1577db7d-2987-421b-8c72-eb79ce617134" providerId="ADAL" clId="{FE7D78A4-041E-4081-B268-CF4E4CC92A31}" dt="2024-06-20T12:46:41.607" v="140" actId="14100"/>
      <pc:docMkLst>
        <pc:docMk/>
      </pc:docMkLst>
      <pc:sldChg chg="modSp mod">
        <pc:chgData name="Carole Kahindi" userId="1577db7d-2987-421b-8c72-eb79ce617134" providerId="ADAL" clId="{FE7D78A4-041E-4081-B268-CF4E4CC92A31}" dt="2024-06-20T12:46:41.607" v="140" actId="14100"/>
        <pc:sldMkLst>
          <pc:docMk/>
          <pc:sldMk cId="0" sldId="426"/>
        </pc:sldMkLst>
      </pc:sldChg>
    </pc:docChg>
  </pc:docChgLst>
  <pc:docChgLst>
    <pc:chgData name="Carole Kahindi" userId="1577db7d-2987-421b-8c72-eb79ce617134" providerId="ADAL" clId="{FC8AD3A5-F273-477D-81B4-7B86807FEBAD}"/>
    <pc:docChg chg="modSld">
      <pc:chgData name="Carole Kahindi" userId="1577db7d-2987-421b-8c72-eb79ce617134" providerId="ADAL" clId="{FC8AD3A5-F273-477D-81B4-7B86807FEBAD}" dt="2025-05-22T06:50:27.295" v="121" actId="14100"/>
      <pc:docMkLst>
        <pc:docMk/>
      </pc:docMkLst>
      <pc:sldChg chg="modSp mod">
        <pc:chgData name="Carole Kahindi" userId="1577db7d-2987-421b-8c72-eb79ce617134" providerId="ADAL" clId="{FC8AD3A5-F273-477D-81B4-7B86807FEBAD}" dt="2025-05-22T06:50:27.295" v="121" actId="14100"/>
        <pc:sldMkLst>
          <pc:docMk/>
          <pc:sldMk cId="0" sldId="426"/>
        </pc:sldMkLst>
        <pc:spChg chg="mod">
          <ac:chgData name="Carole Kahindi" userId="1577db7d-2987-421b-8c72-eb79ce617134" providerId="ADAL" clId="{FC8AD3A5-F273-477D-81B4-7B86807FEBAD}" dt="2025-05-22T06:50:10.130" v="119" actId="14100"/>
          <ac:spMkLst>
            <pc:docMk/>
            <pc:sldMk cId="0" sldId="426"/>
            <ac:spMk id="26" creationId="{A7378A8B-8D91-4D4D-83CA-4DB946A3CF6E}"/>
          </ac:spMkLst>
        </pc:spChg>
        <pc:spChg chg="mod">
          <ac:chgData name="Carole Kahindi" userId="1577db7d-2987-421b-8c72-eb79ce617134" providerId="ADAL" clId="{FC8AD3A5-F273-477D-81B4-7B86807FEBAD}" dt="2025-05-22T06:50:27.295" v="121" actId="14100"/>
          <ac:spMkLst>
            <pc:docMk/>
            <pc:sldMk cId="0" sldId="426"/>
            <ac:spMk id="32" creationId="{BAA24FD7-DC7A-4AAB-ABDA-464C7E6A3D66}"/>
          </ac:spMkLst>
        </pc:spChg>
        <pc:spChg chg="mod">
          <ac:chgData name="Carole Kahindi" userId="1577db7d-2987-421b-8c72-eb79ce617134" providerId="ADAL" clId="{FC8AD3A5-F273-477D-81B4-7B86807FEBAD}" dt="2025-05-22T06:49:20.966" v="117" actId="20577"/>
          <ac:spMkLst>
            <pc:docMk/>
            <pc:sldMk cId="0" sldId="426"/>
            <ac:spMk id="33" creationId="{3196DE75-1209-43D0-BA0C-A2471E74F389}"/>
          </ac:spMkLst>
        </pc:spChg>
        <pc:spChg chg="mod">
          <ac:chgData name="Carole Kahindi" userId="1577db7d-2987-421b-8c72-eb79ce617134" providerId="ADAL" clId="{FC8AD3A5-F273-477D-81B4-7B86807FEBAD}" dt="2025-05-22T06:50:02.492" v="118" actId="14100"/>
          <ac:spMkLst>
            <pc:docMk/>
            <pc:sldMk cId="0" sldId="426"/>
            <ac:spMk id="34" creationId="{28D91465-DA93-41B8-BDCD-21DCF6365CD7}"/>
          </ac:spMkLst>
        </pc:spChg>
        <pc:spChg chg="mod">
          <ac:chgData name="Carole Kahindi" userId="1577db7d-2987-421b-8c72-eb79ce617134" providerId="ADAL" clId="{FC8AD3A5-F273-477D-81B4-7B86807FEBAD}" dt="2025-05-22T06:48:29.537" v="38" actId="113"/>
          <ac:spMkLst>
            <pc:docMk/>
            <pc:sldMk cId="0" sldId="426"/>
            <ac:spMk id="38" creationId="{859BB213-729D-453E-A71B-936FD17D10A1}"/>
          </ac:spMkLst>
        </pc:spChg>
        <pc:spChg chg="mod">
          <ac:chgData name="Carole Kahindi" userId="1577db7d-2987-421b-8c72-eb79ce617134" providerId="ADAL" clId="{FC8AD3A5-F273-477D-81B4-7B86807FEBAD}" dt="2025-05-22T06:50:17.109" v="120" actId="14100"/>
          <ac:spMkLst>
            <pc:docMk/>
            <pc:sldMk cId="0" sldId="426"/>
            <ac:spMk id="39" creationId="{736FD387-0CE7-8944-4988-5A99DB1E37EC}"/>
          </ac:spMkLst>
        </pc:spChg>
      </pc:sldChg>
    </pc:docChg>
  </pc:docChgLst>
  <pc:docChgLst>
    <pc:chgData name="Rafael Plata" userId="fea94803-821a-4dcd-801e-1e19e3ae1d9f" providerId="ADAL" clId="{F607A222-42A4-4562-A07D-3DC176389F90}"/>
    <pc:docChg chg="modSld">
      <pc:chgData name="Rafael Plata" userId="fea94803-821a-4dcd-801e-1e19e3ae1d9f" providerId="ADAL" clId="{F607A222-42A4-4562-A07D-3DC176389F90}" dt="2024-04-02T15:00:32.822" v="64" actId="14100"/>
      <pc:docMkLst>
        <pc:docMk/>
      </pc:docMkLst>
      <pc:sldChg chg="addSp modSp mod">
        <pc:chgData name="Rafael Plata" userId="fea94803-821a-4dcd-801e-1e19e3ae1d9f" providerId="ADAL" clId="{F607A222-42A4-4562-A07D-3DC176389F90}" dt="2024-04-02T15:00:32.822" v="64" actId="14100"/>
        <pc:sldMkLst>
          <pc:docMk/>
          <pc:sldMk cId="0" sldId="426"/>
        </pc:sldMkLst>
      </pc:sldChg>
    </pc:docChg>
  </pc:docChgLst>
  <pc:docChgLst>
    <pc:chgData name="Carole Kahindi" userId="1577db7d-2987-421b-8c72-eb79ce617134" providerId="ADAL" clId="{9D70A1FC-5328-4D0F-8BB7-DCEC768C385B}"/>
    <pc:docChg chg="undo custSel modSld">
      <pc:chgData name="Carole Kahindi" userId="1577db7d-2987-421b-8c72-eb79ce617134" providerId="ADAL" clId="{9D70A1FC-5328-4D0F-8BB7-DCEC768C385B}" dt="2024-04-30T17:07:24.566" v="43" actId="20577"/>
      <pc:docMkLst>
        <pc:docMk/>
      </pc:docMkLst>
      <pc:sldChg chg="modSp mod">
        <pc:chgData name="Carole Kahindi" userId="1577db7d-2987-421b-8c72-eb79ce617134" providerId="ADAL" clId="{9D70A1FC-5328-4D0F-8BB7-DCEC768C385B}" dt="2024-04-30T17:07:24.566" v="43" actId="20577"/>
        <pc:sldMkLst>
          <pc:docMk/>
          <pc:sldMk cId="0" sldId="426"/>
        </pc:sldMkLst>
      </pc:sldChg>
    </pc:docChg>
  </pc:docChgLst>
  <pc:docChgLst>
    <pc:chgData name="Carole Kahindi" userId="1577db7d-2987-421b-8c72-eb79ce617134" providerId="ADAL" clId="{835AEB93-6D51-4B14-B175-A64DFD34B750}"/>
    <pc:docChg chg="modSld">
      <pc:chgData name="Carole Kahindi" userId="1577db7d-2987-421b-8c72-eb79ce617134" providerId="ADAL" clId="{835AEB93-6D51-4B14-B175-A64DFD34B750}" dt="2024-03-20T15:05:08.513" v="73" actId="20577"/>
      <pc:docMkLst>
        <pc:docMk/>
      </pc:docMkLst>
      <pc:sldChg chg="modSp mod">
        <pc:chgData name="Carole Kahindi" userId="1577db7d-2987-421b-8c72-eb79ce617134" providerId="ADAL" clId="{835AEB93-6D51-4B14-B175-A64DFD34B750}" dt="2024-03-20T15:05:08.513" v="73" actId="20577"/>
        <pc:sldMkLst>
          <pc:docMk/>
          <pc:sldMk cId="0" sldId="426"/>
        </pc:sldMkLst>
      </pc:sldChg>
    </pc:docChg>
  </pc:docChgLst>
  <pc:docChgLst>
    <pc:chgData name="Elena Tonetto" userId="ef2d515a-1e6b-4fa9-a972-a80c8a9a4bc1" providerId="ADAL" clId="{B1E535A6-4C04-4C99-AC95-7EE12065FC53}"/>
    <pc:docChg chg="modSld">
      <pc:chgData name="Elena Tonetto" userId="ef2d515a-1e6b-4fa9-a972-a80c8a9a4bc1" providerId="ADAL" clId="{B1E535A6-4C04-4C99-AC95-7EE12065FC53}" dt="2025-05-05T14:42:50.092" v="10" actId="120"/>
      <pc:docMkLst>
        <pc:docMk/>
      </pc:docMkLst>
      <pc:sldChg chg="modSp mod">
        <pc:chgData name="Elena Tonetto" userId="ef2d515a-1e6b-4fa9-a972-a80c8a9a4bc1" providerId="ADAL" clId="{B1E535A6-4C04-4C99-AC95-7EE12065FC53}" dt="2025-05-05T14:42:50.092" v="10" actId="120"/>
        <pc:sldMkLst>
          <pc:docMk/>
          <pc:sldMk cId="0" sldId="426"/>
        </pc:sldMkLst>
        <pc:spChg chg="mod">
          <ac:chgData name="Elena Tonetto" userId="ef2d515a-1e6b-4fa9-a972-a80c8a9a4bc1" providerId="ADAL" clId="{B1E535A6-4C04-4C99-AC95-7EE12065FC53}" dt="2025-05-05T14:42:50.092" v="10" actId="120"/>
          <ac:spMkLst>
            <pc:docMk/>
            <pc:sldMk cId="0" sldId="426"/>
            <ac:spMk id="39" creationId="{736FD387-0CE7-8944-4988-5A99DB1E37E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61E369-5D64-40EB-8CEC-1105F5512A57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EB448-5A78-4CAA-9995-3BCB1390D6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144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1EB448-5A78-4CAA-9995-3BCB1390D69B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1454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F2D1D1D-DB0C-44CC-A25C-4322A38D3CFA}"/>
              </a:ext>
            </a:extLst>
          </p:cNvPr>
          <p:cNvCxnSpPr/>
          <p:nvPr userDrawn="1"/>
        </p:nvCxnSpPr>
        <p:spPr>
          <a:xfrm>
            <a:off x="838200" y="498475"/>
            <a:ext cx="0" cy="5772150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7">
            <a:extLst>
              <a:ext uri="{FF2B5EF4-FFF2-40B4-BE49-F238E27FC236}">
                <a16:creationId xmlns:a16="http://schemas.microsoft.com/office/drawing/2014/main" id="{D46B2D02-BC4D-40CB-BE1A-81A114783E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4025" y="366713"/>
            <a:ext cx="22098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500" b="0">
                <a:solidFill>
                  <a:srgbClr val="FF6600"/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D56CC9A-C599-4190-BDF5-04EBEE102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1A66F10-5A88-416C-A80D-B50A97F6E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o UI" panose="020B0502040204020203" pitchFamily="34" charset="0"/>
                <a:cs typeface="Lao UI" panose="020B0502040204020203" pitchFamily="34" charset="0"/>
              </a:defRPr>
            </a:lvl1pPr>
          </a:lstStyle>
          <a:p>
            <a:pPr>
              <a:defRPr/>
            </a:pPr>
            <a:r>
              <a:rPr lang="en-GB"/>
              <a:t>www.eachccp.eu</a:t>
            </a: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0E86F71-59C0-47B6-A254-7BFD6A06E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o UI" panose="020B0502040204020203" pitchFamily="34" charset="0"/>
                <a:cs typeface="Lao UI" panose="020B0502040204020203" pitchFamily="34" charset="0"/>
              </a:defRPr>
            </a:lvl1pPr>
          </a:lstStyle>
          <a:p>
            <a:fld id="{277A5AA3-DD7C-482C-B7B4-82B9DB1678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9602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F01C0-4E21-4BFE-9318-95014CA8D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3C7E6-0496-413C-9F93-3B0A488AD135}" type="datetime1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5A9EE-1E26-44B3-A28E-28D5B6E57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www.eachccp.eu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30B66-C2DE-419B-92CE-C44192115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93BC65-D9E0-4940-BDCD-7D884FDC31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0673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18A8F-EF11-4A94-8993-A2B0C45CB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A91A9-C78C-4609-BBD8-3B09710F939A}" type="datetime1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0E240-E8E5-4EF4-8B91-933B7510E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www.eachccp.eu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DB2F6-54DE-4C31-AA12-0B5AF5637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2BA413-CF35-45F3-B063-EBE604129C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1426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AADEF215-DF98-4CA5-94C9-52F05D214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" y="6259513"/>
            <a:ext cx="11969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192" y="552905"/>
            <a:ext cx="11481708" cy="426811"/>
          </a:xfrm>
          <a:noFill/>
        </p:spPr>
        <p:txBody>
          <a:bodyPr>
            <a:normAutofit/>
          </a:bodyPr>
          <a:lstStyle>
            <a:lvl1pPr>
              <a:defRPr sz="3000">
                <a:solidFill>
                  <a:srgbClr val="FF6600"/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192" y="1419225"/>
            <a:ext cx="11481708" cy="4720317"/>
          </a:xfrm>
        </p:spPr>
        <p:txBody>
          <a:bodyPr/>
          <a:lstStyle>
            <a:lvl1pPr>
              <a:defRPr sz="2400">
                <a:solidFill>
                  <a:schemeClr val="bg1">
                    <a:lumMod val="50000"/>
                  </a:schemeClr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1pPr>
            <a:lvl2pPr marL="685800" indent="-228600">
              <a:buFont typeface="Wingdings" panose="05000000000000000000" pitchFamily="2" charset="2"/>
              <a:buChar char="§"/>
              <a:defRPr sz="2000">
                <a:solidFill>
                  <a:schemeClr val="bg1">
                    <a:lumMod val="50000"/>
                  </a:schemeClr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2pPr>
            <a:lvl3pPr marL="1143000" indent="-228600">
              <a:buFont typeface="Lao UI" panose="020B0502040204020203" pitchFamily="34" charset="0"/>
              <a:buChar char="-"/>
              <a:defRPr sz="1800">
                <a:solidFill>
                  <a:schemeClr val="bg1">
                    <a:lumMod val="50000"/>
                  </a:schemeClr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3pPr>
            <a:lvl4pPr>
              <a:defRPr sz="1600">
                <a:solidFill>
                  <a:schemeClr val="bg1">
                    <a:lumMod val="50000"/>
                  </a:schemeClr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4pPr>
            <a:lvl5pPr>
              <a:defRPr sz="1400">
                <a:solidFill>
                  <a:schemeClr val="bg1">
                    <a:lumMod val="50000"/>
                  </a:schemeClr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5F16D19-7ECA-4ECA-848E-92B728B03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9D06FE-ADF4-444F-862B-8DBAB5435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o UI" panose="020B0502040204020203" pitchFamily="34" charset="0"/>
                <a:cs typeface="Lao UI" panose="020B0502040204020203" pitchFamily="34" charset="0"/>
              </a:defRPr>
            </a:lvl1pPr>
          </a:lstStyle>
          <a:p>
            <a:pPr>
              <a:defRPr/>
            </a:pPr>
            <a:r>
              <a:rPr lang="en-GB"/>
              <a:t>www.eachccp.eu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8C21563-5DA1-457E-A395-1BF87B9EB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58275" y="6356350"/>
            <a:ext cx="2743200" cy="365125"/>
          </a:xfrm>
        </p:spPr>
        <p:txBody>
          <a:bodyPr/>
          <a:lstStyle>
            <a:lvl1pPr>
              <a:defRPr>
                <a:latin typeface="Lao UI" panose="020B0502040204020203" pitchFamily="34" charset="0"/>
                <a:cs typeface="Lao UI" panose="020B0502040204020203" pitchFamily="34" charset="0"/>
              </a:defRPr>
            </a:lvl1pPr>
          </a:lstStyle>
          <a:p>
            <a:fld id="{6DE21624-9F28-451E-8395-3C04B0151A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100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D85CF-8011-42DD-9BC2-C718B169D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5A7EB-34B6-4AAD-BB77-153CBC22E08D}" type="datetime1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40623-1B0A-499D-A082-62A0DE40B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www.eachccp.eu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39F8EA-DA8B-46F0-B314-4A90BA937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A5069-B04E-4166-A0CA-1598481316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9201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515A87-6A1A-4A40-BDA3-7733FB11E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AB27D-349E-40AE-998E-B927E9B1CE92}" type="datetime1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1FBF31-9F7E-4914-9FC8-D8B392066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www.eachccp.eu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3F4C02-4E31-4739-A262-82E1DC407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9EEF99-B357-4119-B690-52AD83C8FC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142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EF3262-3AFF-4BB0-86B9-E847A4543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BBAA3-3660-42F4-B2BB-F450DF73882D}" type="datetime1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A3C779-8B32-48BD-9F60-69545BF97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www.eachccp.eu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8725A2-9BA5-46FB-ADBD-57A25C53C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498DB6-193C-4845-B41E-3103DE79DD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5289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6AA5AA-1317-4FD1-9193-E48A21CDE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66103-B125-4423-AEC5-A4B9601739BC}" type="datetime1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C1168A-A39C-401A-B5AF-BC0BE2C67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www.eachccp.eu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34F6D4-7964-4140-8633-9352ED02F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1FFCF8-1802-4AED-9678-2C48082B40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2616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C908A5-6311-4F63-B3C2-A0CCB95AC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74C79-166D-4439-AAAE-01E96AED0403}" type="datetime1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D7969E-E1E0-459E-A9A9-8472C6F3D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www.eachccp.eu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7FF5B1-6ADE-4D49-A272-9667DD52C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2CA6C-731C-452E-8577-73511680E6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40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D69548-97B3-43B4-B58F-7A25BB848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2DAF9-937A-45BE-A9C7-AC83B67B5CD0}" type="datetime1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C7232-D6FB-41D6-AA46-F4A16D0EB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www.eachccp.eu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D00AA9-D245-4FAE-A0FD-9EAB90ACF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E0D3C-7027-4460-AD91-326BD2804E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9465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925149-F048-4D7E-9575-D81FA140F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0434F-7F2A-4C29-9D2A-6CC52A63935C}" type="datetime1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54A52-6895-42CC-9F4B-90B29A56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www.eachccp.eu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512FA7-CBBB-46CB-8936-20184E65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5C1C1-3CC1-4DEF-9513-A687CB64B6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59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9754304A-AC28-4ACD-834F-7C1A53A23F0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515C8F6-5AF9-4A54-A8CE-29B5B11AA5C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906F3-953C-4F10-A653-5A68FC31CE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706332-8E66-49DB-ACEE-C4ABFD541D64}" type="datetime1">
              <a:rPr lang="en-US"/>
              <a:pPr>
                <a:defRPr/>
              </a:pPr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BE708-E0A4-47B4-9777-FCF8D6955F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www.eachccp.eu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D3E65-4610-479D-AC76-A840D6F970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D4CB4C9-817C-412B-827C-FCDA2BD489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175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64F1CF5-0D3C-4E0D-8FD0-85E1A2C2B00A}"/>
              </a:ext>
            </a:extLst>
          </p:cNvPr>
          <p:cNvCxnSpPr>
            <a:cxnSpLocks/>
          </p:cNvCxnSpPr>
          <p:nvPr/>
        </p:nvCxnSpPr>
        <p:spPr bwMode="auto">
          <a:xfrm>
            <a:off x="5879366" y="2250282"/>
            <a:ext cx="0" cy="3043394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50109FEC-CFC3-4CC4-BE97-2F04420A41F4}"/>
              </a:ext>
            </a:extLst>
          </p:cNvPr>
          <p:cNvSpPr/>
          <p:nvPr/>
        </p:nvSpPr>
        <p:spPr>
          <a:xfrm>
            <a:off x="3097369" y="2095980"/>
            <a:ext cx="5269874" cy="101576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E8F8B61-933D-480A-8FB6-98A9F57EEFA2}"/>
              </a:ext>
            </a:extLst>
          </p:cNvPr>
          <p:cNvCxnSpPr>
            <a:cxnSpLocks/>
          </p:cNvCxnSpPr>
          <p:nvPr/>
        </p:nvCxnSpPr>
        <p:spPr bwMode="auto">
          <a:xfrm flipH="1">
            <a:off x="5879366" y="1391197"/>
            <a:ext cx="1744" cy="435324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5" name="TextBox 2">
            <a:extLst>
              <a:ext uri="{FF2B5EF4-FFF2-40B4-BE49-F238E27FC236}">
                <a16:creationId xmlns:a16="http://schemas.microsoft.com/office/drawing/2014/main" id="{81A16E34-8DBB-46F3-B3A0-47D7ACF98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874" y="1024651"/>
            <a:ext cx="10640726" cy="369332"/>
          </a:xfrm>
          <a:prstGeom prst="rect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General Assembly</a:t>
            </a:r>
          </a:p>
        </p:txBody>
      </p:sp>
      <p:sp>
        <p:nvSpPr>
          <p:cNvPr id="17416" name="TextBox 15">
            <a:extLst>
              <a:ext uri="{FF2B5EF4-FFF2-40B4-BE49-F238E27FC236}">
                <a16:creationId xmlns:a16="http://schemas.microsoft.com/office/drawing/2014/main" id="{4C79C037-239E-4C7C-BBFB-28ADE36256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385" y="1823735"/>
            <a:ext cx="10640726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Board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48CAF6D-84EB-47E8-BAB5-C7BB6193FD97}"/>
              </a:ext>
            </a:extLst>
          </p:cNvPr>
          <p:cNvSpPr txBox="1"/>
          <p:nvPr/>
        </p:nvSpPr>
        <p:spPr bwMode="auto">
          <a:xfrm>
            <a:off x="472384" y="5260479"/>
            <a:ext cx="11577375" cy="92245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no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                             Secretariat</a:t>
            </a:r>
          </a:p>
          <a:p>
            <a:pPr marL="3657600" marR="0" lvl="8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Carole Kahindi – Operations, Finance and HR Manager</a:t>
            </a:r>
          </a:p>
          <a:p>
            <a:pPr marL="3657600" marR="0" lvl="8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Elena Tonetto – Senior Policy Adviser       	</a:t>
            </a:r>
          </a:p>
          <a:p>
            <a:pPr marL="3657600" marR="0" lvl="8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Max Chan – Risk Policy Adviser                                  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657600" marR="0" lvl="8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	Rafael Plata – Secretary General</a:t>
            </a:r>
            <a:b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716EB9C-43F8-49F7-827A-B4D7E5BB1F33}"/>
              </a:ext>
            </a:extLst>
          </p:cNvPr>
          <p:cNvSpPr txBox="1"/>
          <p:nvPr/>
        </p:nvSpPr>
        <p:spPr bwMode="auto">
          <a:xfrm>
            <a:off x="4158267" y="4026972"/>
            <a:ext cx="1634938" cy="111530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Legal Committee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E. Monk (LME Clear)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AA24FD7-DC7A-4AAB-ABDA-464C7E6A3D66}"/>
              </a:ext>
            </a:extLst>
          </p:cNvPr>
          <p:cNvSpPr txBox="1"/>
          <p:nvPr/>
        </p:nvSpPr>
        <p:spPr bwMode="auto">
          <a:xfrm>
            <a:off x="467097" y="4027289"/>
            <a:ext cx="1767261" cy="11133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Policy Committee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T. Grange  (ICE Clear Europe)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900" dirty="0">
                <a:solidFill>
                  <a:prstClr val="white"/>
                </a:solidFill>
                <a:latin typeface="Calibri"/>
              </a:rPr>
              <a:t>V. Hackenberg (Eurex Clearing)</a:t>
            </a: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J. Jardelot (LCH)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196DE75-1209-43D0-BA0C-A2471E74F389}"/>
              </a:ext>
            </a:extLst>
          </p:cNvPr>
          <p:cNvSpPr txBox="1"/>
          <p:nvPr/>
        </p:nvSpPr>
        <p:spPr bwMode="auto">
          <a:xfrm>
            <a:off x="2324961" y="4025374"/>
            <a:ext cx="1742703" cy="111530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Risk Committee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eaLnBrk="0" fontAlgn="base" hangingPunct="0">
              <a:spcBef>
                <a:spcPct val="0"/>
              </a:spcBef>
              <a:spcAft>
                <a:spcPts val="300"/>
              </a:spcAft>
              <a:defRPr/>
            </a:pPr>
            <a:r>
              <a:rPr lang="en-GB" sz="900" dirty="0">
                <a:solidFill>
                  <a:prstClr val="white"/>
                </a:solidFill>
                <a:latin typeface="Calibri"/>
              </a:rPr>
              <a:t>G. Klein (SIX x-clear)</a:t>
            </a: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GB" sz="900" dirty="0">
                <a:solidFill>
                  <a:prstClr val="white"/>
                </a:solidFill>
                <a:latin typeface="Calibri"/>
              </a:rPr>
              <a:t>M. Selmi (LCH SA)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A. Bou</a:t>
            </a:r>
            <a:r>
              <a:rPr lang="en-GB" sz="900" dirty="0">
                <a:solidFill>
                  <a:prstClr val="white"/>
                </a:solidFill>
                <a:latin typeface="Calibri"/>
              </a:rPr>
              <a:t>tant (Cboe Clear Europe)</a:t>
            </a: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F. Cerezetti (ICE Clear Europe)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8D91465-DA93-41B8-BDCD-21DCF6365CD7}"/>
              </a:ext>
            </a:extLst>
          </p:cNvPr>
          <p:cNvSpPr txBox="1"/>
          <p:nvPr/>
        </p:nvSpPr>
        <p:spPr bwMode="auto">
          <a:xfrm>
            <a:off x="10077976" y="4009299"/>
            <a:ext cx="1004758" cy="109486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Secs. Ops. WG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B. Arrowsmith (Cboe Clear  Europe)</a:t>
            </a:r>
            <a:br>
              <a:rPr lang="en-US" sz="900" dirty="0">
                <a:solidFill>
                  <a:prstClr val="white"/>
                </a:solidFill>
                <a:latin typeface="Calibri"/>
              </a:rPr>
            </a:b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G. Michaels (LCH)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4D83A9C-342C-4991-9A2B-60A524033EDE}"/>
              </a:ext>
            </a:extLst>
          </p:cNvPr>
          <p:cNvSpPr txBox="1"/>
          <p:nvPr/>
        </p:nvSpPr>
        <p:spPr bwMode="auto">
          <a:xfrm>
            <a:off x="5984801" y="4024930"/>
            <a:ext cx="1376349" cy="11058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EMIR TR WG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lang="en-US" sz="900" dirty="0">
                <a:solidFill>
                  <a:prstClr val="white"/>
                </a:solidFill>
                <a:latin typeface="Calibri"/>
              </a:rPr>
              <a:t>A. Vitkovskaja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(Nasdaq Clearing)</a:t>
            </a:r>
            <a:b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O. Kern  (Eurex Clearing </a:t>
            </a:r>
          </a:p>
        </p:txBody>
      </p:sp>
      <p:sp>
        <p:nvSpPr>
          <p:cNvPr id="38" name="Rectangle 8">
            <a:extLst>
              <a:ext uri="{FF2B5EF4-FFF2-40B4-BE49-F238E27FC236}">
                <a16:creationId xmlns:a16="http://schemas.microsoft.com/office/drawing/2014/main" id="{859BB213-729D-453E-A71B-936FD17D1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7369" y="2239614"/>
            <a:ext cx="2855463" cy="93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GB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N. Brab</a:t>
            </a:r>
            <a:r>
              <a:rPr kumimoji="0" lang="en-GB" altLang="en-US" sz="11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(Eurex Clearing), Co-Chair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GB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T. Grange </a:t>
            </a:r>
            <a:r>
              <a:rPr kumimoji="0" lang="en-GB" altLang="en-US" sz="11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(ICE Clear Europe), Co-Chair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J. Jardelot </a:t>
            </a:r>
            <a:r>
              <a:rPr kumimoji="0" lang="en-US" altLang="en-US" sz="11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(LCH), Co-Chair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X. Aguila </a:t>
            </a:r>
            <a:r>
              <a:rPr kumimoji="0" lang="en-US" altLang="en-US" sz="11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(BME Clearing)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L. Aigrot </a:t>
            </a:r>
            <a:r>
              <a:rPr kumimoji="0" lang="en-US" altLang="en-US" sz="11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(Nasdaq Clearing)</a:t>
            </a:r>
          </a:p>
        </p:txBody>
      </p:sp>
      <p:sp>
        <p:nvSpPr>
          <p:cNvPr id="17424" name="Rectangle 36">
            <a:extLst>
              <a:ext uri="{FF2B5EF4-FFF2-40B4-BE49-F238E27FC236}">
                <a16:creationId xmlns:a16="http://schemas.microsoft.com/office/drawing/2014/main" id="{6CE423D0-BCCA-486D-A19B-88359CE03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9366" y="2256056"/>
            <a:ext cx="276569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L. Bayley </a:t>
            </a:r>
            <a:r>
              <a:rPr kumimoji="0" lang="en-US" altLang="en-US" sz="11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(SIX x-clear)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GB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P. Fico </a:t>
            </a:r>
            <a:r>
              <a:rPr kumimoji="0" lang="en-GB" altLang="en-US" sz="11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(Euronext Clearing)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A. Siegmann </a:t>
            </a:r>
            <a:r>
              <a:rPr kumimoji="0" lang="en-US" altLang="en-US" sz="11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(Cboe Clear Europe)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GB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M. Truchanowicz </a:t>
            </a:r>
            <a:r>
              <a:rPr kumimoji="0" lang="en-GB" altLang="en-US" sz="11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(KDPW_CCP)</a:t>
            </a:r>
            <a:endParaRPr kumimoji="0" lang="en-US" altLang="en-US" sz="11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7159D0B-D6A9-4B69-8839-E8DA2F51E370}"/>
              </a:ext>
            </a:extLst>
          </p:cNvPr>
          <p:cNvCxnSpPr>
            <a:cxnSpLocks/>
          </p:cNvCxnSpPr>
          <p:nvPr/>
        </p:nvCxnSpPr>
        <p:spPr bwMode="auto">
          <a:xfrm flipV="1">
            <a:off x="1418448" y="3733499"/>
            <a:ext cx="10177987" cy="1581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7EFB7263-6016-420E-86B1-DB954453E28D}"/>
              </a:ext>
            </a:extLst>
          </p:cNvPr>
          <p:cNvCxnSpPr>
            <a:cxnSpLocks/>
          </p:cNvCxnSpPr>
          <p:nvPr/>
        </p:nvCxnSpPr>
        <p:spPr bwMode="auto">
          <a:xfrm>
            <a:off x="1418448" y="3724538"/>
            <a:ext cx="0" cy="282576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D376CF1-6A66-47D5-AE4E-7427F5C893F1}"/>
              </a:ext>
            </a:extLst>
          </p:cNvPr>
          <p:cNvCxnSpPr/>
          <p:nvPr/>
        </p:nvCxnSpPr>
        <p:spPr bwMode="auto">
          <a:xfrm>
            <a:off x="3255779" y="3724538"/>
            <a:ext cx="0" cy="282576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EF42BA1-A5E5-4F73-B90A-6568E83242A8}"/>
              </a:ext>
            </a:extLst>
          </p:cNvPr>
          <p:cNvCxnSpPr/>
          <p:nvPr/>
        </p:nvCxnSpPr>
        <p:spPr bwMode="auto">
          <a:xfrm>
            <a:off x="4964814" y="3724538"/>
            <a:ext cx="0" cy="282576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9F23243-7A31-41BA-98EA-C24D0606F8D2}"/>
              </a:ext>
            </a:extLst>
          </p:cNvPr>
          <p:cNvCxnSpPr/>
          <p:nvPr/>
        </p:nvCxnSpPr>
        <p:spPr bwMode="auto">
          <a:xfrm>
            <a:off x="6788385" y="3735080"/>
            <a:ext cx="0" cy="282576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57ED9F2-BBF3-4C7D-859B-88F88ECCDBFF}"/>
              </a:ext>
            </a:extLst>
          </p:cNvPr>
          <p:cNvCxnSpPr/>
          <p:nvPr/>
        </p:nvCxnSpPr>
        <p:spPr bwMode="auto">
          <a:xfrm>
            <a:off x="9539591" y="3753357"/>
            <a:ext cx="0" cy="282576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7378A8B-8D91-4D4D-83CA-4DB946A3CF6E}"/>
              </a:ext>
            </a:extLst>
          </p:cNvPr>
          <p:cNvSpPr txBox="1"/>
          <p:nvPr/>
        </p:nvSpPr>
        <p:spPr bwMode="auto">
          <a:xfrm>
            <a:off x="9026209" y="4024930"/>
            <a:ext cx="1004759" cy="11058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R="0" lvl="0" algn="ctr" defTabSz="8937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Risk-Free Rates WG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P.  Whitehurst (LCH)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328902A-0ED6-4491-BBC5-B6CFD8628492}"/>
              </a:ext>
            </a:extLst>
          </p:cNvPr>
          <p:cNvCxnSpPr/>
          <p:nvPr/>
        </p:nvCxnSpPr>
        <p:spPr bwMode="auto">
          <a:xfrm>
            <a:off x="10583650" y="3742826"/>
            <a:ext cx="0" cy="263525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1">
            <a:extLst>
              <a:ext uri="{FF2B5EF4-FFF2-40B4-BE49-F238E27FC236}">
                <a16:creationId xmlns:a16="http://schemas.microsoft.com/office/drawing/2014/main" id="{171B3E0C-D693-48D2-AE7F-EE0C26DEADA9}"/>
              </a:ext>
            </a:extLst>
          </p:cNvPr>
          <p:cNvSpPr txBox="1">
            <a:spLocks/>
          </p:cNvSpPr>
          <p:nvPr/>
        </p:nvSpPr>
        <p:spPr bwMode="auto">
          <a:xfrm>
            <a:off x="290513" y="478022"/>
            <a:ext cx="11482387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 fontScale="97500" lnSpcReduction="10000"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Lao UI" panose="020B0502040204020203" pitchFamily="34" charset="0"/>
                <a:ea typeface="Lao UI" panose="020B0502040204020203" pitchFamily="34" charset="0"/>
                <a:cs typeface="Lao UI" panose="020B0502040204020203" pitchFamily="34" charset="0"/>
              </a:rPr>
              <a:t>EACH Governance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Lao UI" panose="020B0502040204020203" pitchFamily="34" charset="0"/>
              <a:ea typeface="+mj-ea"/>
              <a:cs typeface="Lao UI" panose="020B0502040204020203" pitchFamily="34" charset="0"/>
            </a:endParaRPr>
          </a:p>
        </p:txBody>
      </p:sp>
      <p:sp>
        <p:nvSpPr>
          <p:cNvPr id="25" name="Footer Placeholder 3">
            <a:extLst>
              <a:ext uri="{FF2B5EF4-FFF2-40B4-BE49-F238E27FC236}">
                <a16:creationId xmlns:a16="http://schemas.microsoft.com/office/drawing/2014/main" id="{C68E402E-C822-45CA-B996-7F7C7CFE9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ao UI" panose="020B0502040204020203" pitchFamily="34" charset="0"/>
                <a:ea typeface="+mn-ea"/>
                <a:cs typeface="Lao UI" panose="020B0502040204020203" pitchFamily="34" charset="0"/>
              </a:rPr>
              <a:t>www.eachccp.eu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Lao UI" panose="020B0502040204020203" pitchFamily="34" charset="0"/>
              <a:ea typeface="+mn-ea"/>
              <a:cs typeface="Lao UI" panose="020B0502040204020203" pitchFamily="34" charset="0"/>
            </a:endParaRPr>
          </a:p>
        </p:txBody>
      </p:sp>
      <p:sp>
        <p:nvSpPr>
          <p:cNvPr id="28" name="Slide Number Placeholder 4">
            <a:extLst>
              <a:ext uri="{FF2B5EF4-FFF2-40B4-BE49-F238E27FC236}">
                <a16:creationId xmlns:a16="http://schemas.microsoft.com/office/drawing/2014/main" id="{78B932CB-57E5-417B-8569-4D16CE23A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9075173" y="63563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E25224E-3027-45CF-BD85-A13F3BAC1829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Lao UI" panose="020B0502040204020203" pitchFamily="34" charset="0"/>
                <a:ea typeface="+mn-ea"/>
                <a:cs typeface="Lao UI" panose="020B0502040204020203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Lao UI" panose="020B0502040204020203" pitchFamily="34" charset="0"/>
              <a:ea typeface="+mn-ea"/>
              <a:cs typeface="Lao UI" panose="020B05020402040202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BD2A663-8F7A-48A4-BD64-69C67A474D45}"/>
              </a:ext>
            </a:extLst>
          </p:cNvPr>
          <p:cNvSpPr txBox="1"/>
          <p:nvPr/>
        </p:nvSpPr>
        <p:spPr bwMode="auto">
          <a:xfrm>
            <a:off x="8575456" y="2353544"/>
            <a:ext cx="2197319" cy="454067"/>
          </a:xfrm>
          <a:prstGeom prst="rect">
            <a:avLst/>
          </a:prstGeom>
          <a:noFill/>
          <a:ln>
            <a:solidFill>
              <a:srgbClr val="5773D9"/>
            </a:solidFill>
          </a:ln>
        </p:spPr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8659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Treasurer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100" b="0" i="0" u="none" strike="noStrike" kern="1200" cap="none" spc="0" normalizeH="0" baseline="0" noProof="0" dirty="0">
                <a:ln>
                  <a:noFill/>
                </a:ln>
                <a:solidFill>
                  <a:srgbClr val="28659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S. Kowanda (ECC)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8659C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71E4FD5-DB5F-4C8F-ADB7-3353DAF618C9}"/>
              </a:ext>
            </a:extLst>
          </p:cNvPr>
          <p:cNvSpPr txBox="1"/>
          <p:nvPr/>
        </p:nvSpPr>
        <p:spPr bwMode="auto">
          <a:xfrm>
            <a:off x="8575455" y="2935174"/>
            <a:ext cx="2197315" cy="455726"/>
          </a:xfrm>
          <a:prstGeom prst="rect">
            <a:avLst/>
          </a:prstGeom>
          <a:noFill/>
          <a:ln>
            <a:solidFill>
              <a:srgbClr val="5773D9"/>
            </a:solidFill>
          </a:ln>
        </p:spPr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8659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Internal Auditor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28659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M. Truchanowicz (KDPW_CCP)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36FD387-0CE7-8944-4988-5A99DB1E37EC}"/>
              </a:ext>
            </a:extLst>
          </p:cNvPr>
          <p:cNvSpPr txBox="1"/>
          <p:nvPr/>
        </p:nvSpPr>
        <p:spPr bwMode="auto">
          <a:xfrm>
            <a:off x="7408158" y="4014395"/>
            <a:ext cx="1571038" cy="11278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Energy Clearing WG</a:t>
            </a:r>
            <a:endParaRPr lang="en-US" sz="900" dirty="0">
              <a:solidFill>
                <a:prstClr val="white"/>
              </a:solidFill>
              <a:latin typeface="Calibri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B. Pavlics (KELER CCP)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S. Kowanda (ECC)</a:t>
            </a:r>
            <a:b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9925FA6-5AB9-F665-C39F-B50F2707585F}"/>
              </a:ext>
            </a:extLst>
          </p:cNvPr>
          <p:cNvCxnSpPr/>
          <p:nvPr/>
        </p:nvCxnSpPr>
        <p:spPr bwMode="auto">
          <a:xfrm>
            <a:off x="8370942" y="3742294"/>
            <a:ext cx="0" cy="282576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F246A7D-8BFF-C94F-9A6F-6C86D6490DAE}"/>
              </a:ext>
            </a:extLst>
          </p:cNvPr>
          <p:cNvSpPr txBox="1"/>
          <p:nvPr/>
        </p:nvSpPr>
        <p:spPr bwMode="auto">
          <a:xfrm>
            <a:off x="11129747" y="4009299"/>
            <a:ext cx="974915" cy="109486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Cyber Security TF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TBC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6779F63-3529-A8C0-5072-3410E4B59EFB}"/>
              </a:ext>
            </a:extLst>
          </p:cNvPr>
          <p:cNvCxnSpPr/>
          <p:nvPr/>
        </p:nvCxnSpPr>
        <p:spPr bwMode="auto">
          <a:xfrm>
            <a:off x="11596435" y="3742826"/>
            <a:ext cx="0" cy="263525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D18020C48623409466558DAA041818" ma:contentTypeVersion="16" ma:contentTypeDescription="Create a new document." ma:contentTypeScope="" ma:versionID="da23c730823e6338bd47037098268ff1">
  <xsd:schema xmlns:xsd="http://www.w3.org/2001/XMLSchema" xmlns:xs="http://www.w3.org/2001/XMLSchema" xmlns:p="http://schemas.microsoft.com/office/2006/metadata/properties" xmlns:ns2="3326d7dc-cf8e-4360-8834-bd3d69a406c4" xmlns:ns3="fb2c14a3-ab34-43cb-b52f-d3a02ec58746" targetNamespace="http://schemas.microsoft.com/office/2006/metadata/properties" ma:root="true" ma:fieldsID="d50eaf9416c5287a3f6d60242a9a42e2" ns2:_="" ns3:_="">
    <xsd:import namespace="3326d7dc-cf8e-4360-8834-bd3d69a406c4"/>
    <xsd:import namespace="fb2c14a3-ab34-43cb-b52f-d3a02ec587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26d7dc-cf8e-4360-8834-bd3d69a406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cdfe193f-0c33-429e-a18a-d56856965b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2c14a3-ab34-43cb-b52f-d3a02ec5874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aeea95bd-a8e0-4541-ac26-9f17c1da3a52}" ma:internalName="TaxCatchAll" ma:showField="CatchAllData" ma:web="fb2c14a3-ab34-43cb-b52f-d3a02ec587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326d7dc-cf8e-4360-8834-bd3d69a406c4">
      <Terms xmlns="http://schemas.microsoft.com/office/infopath/2007/PartnerControls"/>
    </lcf76f155ced4ddcb4097134ff3c332f>
    <TaxCatchAll xmlns="fb2c14a3-ab34-43cb-b52f-d3a02ec5874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1D1E638-38CA-46B3-9902-B69E3901B4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26d7dc-cf8e-4360-8834-bd3d69a406c4"/>
    <ds:schemaRef ds:uri="fb2c14a3-ab34-43cb-b52f-d3a02ec587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4C6DFC-D2EC-4FA1-8685-E543E0AE0B91}">
  <ds:schemaRefs>
    <ds:schemaRef ds:uri="http://schemas.microsoft.com/office/2006/documentManagement/types"/>
    <ds:schemaRef ds:uri="http://purl.org/dc/terms/"/>
    <ds:schemaRef ds:uri="http://www.w3.org/XML/1998/namespace"/>
    <ds:schemaRef ds:uri="fb2c14a3-ab34-43cb-b52f-d3a02ec58746"/>
    <ds:schemaRef ds:uri="3326d7dc-cf8e-4360-8834-bd3d69a406c4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8329E74-CAF3-46AD-857F-DD8FE9841E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</Words>
  <Application>Microsoft Office PowerPoint</Application>
  <PresentationFormat>Widescreen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Lao UI</vt:lpstr>
      <vt:lpstr>Wingdings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chiara bergamaschi</dc:creator>
  <cp:lastModifiedBy>Max Chan</cp:lastModifiedBy>
  <cp:revision>22</cp:revision>
  <dcterms:created xsi:type="dcterms:W3CDTF">2016-04-14T14:12:06Z</dcterms:created>
  <dcterms:modified xsi:type="dcterms:W3CDTF">2025-05-22T07:05:32Z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0x01010065D18020C48623409466558DAA041818</vt:lpwstr>
  </property>
  <property fmtid="{D5CDD505-2E9C-101B-9397-08002B2CF9AE}" pid="3" name="AuthorIds_UIVersion_5120">
    <vt:lpwstr>22</vt:lpwstr>
  </property>
  <property fmtid="{D5CDD505-2E9C-101B-9397-08002B2CF9AE}" pid="4" name="MediaServiceImageTags">
    <vt:lpwstr/>
  </property>
</Properties>
</file>